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3" r:id="rId3"/>
    <p:sldId id="335" r:id="rId4"/>
    <p:sldId id="337" r:id="rId5"/>
    <p:sldId id="338" r:id="rId6"/>
    <p:sldId id="339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CCCC"/>
    <a:srgbClr val="00FFFF"/>
    <a:srgbClr val="23DCE5"/>
    <a:srgbClr val="0BEBE6"/>
    <a:srgbClr val="A5FB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26" autoAdjust="0"/>
    <p:restoredTop sz="94660" autoAdjust="0"/>
  </p:normalViewPr>
  <p:slideViewPr>
    <p:cSldViewPr>
      <p:cViewPr varScale="1">
        <p:scale>
          <a:sx n="78" d="100"/>
          <a:sy n="78" d="100"/>
        </p:scale>
        <p:origin x="-108" y="-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7619A-BB8A-4E37-8665-16A6BB598B36}" type="datetimeFigureOut">
              <a:rPr lang="nb-NO" smtClean="0"/>
              <a:t>15.05.2017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A59C8-F9EB-439E-8D5D-80CE2093668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894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B5F51-1901-43C7-A7C2-C485B0A71C05}" type="datetimeFigureOut">
              <a:rPr lang="nb-NO" smtClean="0"/>
              <a:t>15.05.2017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39A9F-CF1E-4625-8ED0-16BD838E3D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37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A2FA-0C34-4A4C-8752-7FC1195710DB}" type="datetime1">
              <a:rPr lang="nb-NO" smtClean="0"/>
              <a:t>15.05.2017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359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ED7D-1BFA-40B4-B2B4-E3D08D2AFCEE}" type="datetime1">
              <a:rPr lang="nb-NO" smtClean="0"/>
              <a:t>15.05.2017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816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52DC-00AC-4E44-8270-85007FF36678}" type="datetime1">
              <a:rPr lang="nb-NO" smtClean="0"/>
              <a:t>15.05.2017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826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4C1A-1513-4B72-8BD8-B6E70464A799}" type="datetime1">
              <a:rPr lang="nb-NO" smtClean="0"/>
              <a:t>15.05.2017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201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A353-83BF-4B8A-A829-789CBB22CABA}" type="datetime1">
              <a:rPr lang="nb-NO" smtClean="0"/>
              <a:t>15.05.2017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6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90E-59DC-472E-ABBB-D268FDB6C705}" type="datetime1">
              <a:rPr lang="nb-NO" smtClean="0"/>
              <a:t>15.05.2017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8561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6EFE-0C10-403F-8905-7652BE484438}" type="datetime1">
              <a:rPr lang="nb-NO" smtClean="0"/>
              <a:t>15.05.2017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722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032E-22BE-4DCC-99F6-64D6EBD2E7AF}" type="datetime1">
              <a:rPr lang="nb-NO" smtClean="0"/>
              <a:t>15.05.2017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3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8B02-3008-4F07-9710-8A8789B02E49}" type="datetime1">
              <a:rPr lang="nb-NO" smtClean="0"/>
              <a:t>15.05.2017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034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7FACB-908F-4F84-9133-7BF5603D54CD}" type="datetime1">
              <a:rPr lang="nb-NO" smtClean="0"/>
              <a:t>15.05.2017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423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33F8-BF23-4F45-BAD8-D707786E908F}" type="datetime1">
              <a:rPr lang="nb-NO" smtClean="0"/>
              <a:t>15.05.2017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E.L.Madsen 15.05.2017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588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1FCD-EAF5-43CE-AE6B-36078E02583B}" type="datetime1">
              <a:rPr lang="nb-NO" smtClean="0"/>
              <a:t>15.05.2017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dirty="0"/>
              <a:t>E.L.Madsen 15.05.2017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2E31-2524-4F08-B215-7122B155C34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636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2017%2005%2015%20Dilek%20Ayhan.pptx" TargetMode="External"/><Relationship Id="rId7" Type="http://schemas.openxmlformats.org/officeDocument/2006/relationships/hyperlink" Target="Elisabet%20Ljungren.pptx" TargetMode="External"/><Relationship Id="rId2" Type="http://schemas.openxmlformats.org/officeDocument/2006/relationships/hyperlink" Target="Einar%20Lier%20Madse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inHorarau%20HEEMSTRA.pptx" TargetMode="External"/><Relationship Id="rId5" Type="http://schemas.openxmlformats.org/officeDocument/2006/relationships/hyperlink" Target="Dorte%20Eide.pptx" TargetMode="External"/><Relationship Id="rId4" Type="http://schemas.openxmlformats.org/officeDocument/2006/relationships/hyperlink" Target="Elise%20husum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ove%20Dahl.pptx" TargetMode="External"/><Relationship Id="rId2" Type="http://schemas.openxmlformats.org/officeDocument/2006/relationships/hyperlink" Target="Nina%20prebensen%20e%20lunsj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&#216;ystein%20Jensen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rond%20&#216;ver&#229;s.pptx" TargetMode="External"/><Relationship Id="rId2" Type="http://schemas.openxmlformats.org/officeDocument/2006/relationships/hyperlink" Target="Geir%20Martin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anne%20&#216;sterdal.ppt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Sluttkonferanse </a:t>
            </a:r>
            <a:b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Opplevelser i nord</a:t>
            </a:r>
            <a:endParaRPr lang="nb-NO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 marL="0" indent="0" algn="ctr">
              <a:buNone/>
            </a:pPr>
            <a:endParaRPr lang="nb-NO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nb-NO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NORSK REISELIV BLI EN NÆRING I VERDENSKLASSE?</a:t>
            </a:r>
            <a:endParaRPr lang="nb-NO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nb-NO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nb-NO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Utvikling av en kunnskapsbasert framtidsnæring</a:t>
            </a:r>
          </a:p>
          <a:p>
            <a:endParaRPr lang="nb-NO" dirty="0"/>
          </a:p>
        </p:txBody>
      </p:sp>
      <p:pic>
        <p:nvPicPr>
          <p:cNvPr id="5" name="Bilde 4" descr="OiN-Vertical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7603" y="27384"/>
            <a:ext cx="1039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Sluttkonferanse </a:t>
            </a:r>
            <a:b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Opplevelser i nord</a:t>
            </a:r>
            <a:endParaRPr lang="nb-NO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853136"/>
          </a:xfrm>
        </p:spPr>
        <p:txBody>
          <a:bodyPr>
            <a:noAutofit/>
          </a:bodyPr>
          <a:lstStyle/>
          <a:p>
            <a:r>
              <a:rPr lang="nb-NO" sz="2000" b="1" dirty="0">
                <a:hlinkClick r:id="rId2" action="ppaction://hlinkpres?slideindex=1&amp;slidetitle="/>
              </a:rPr>
              <a:t>Velkommen</a:t>
            </a:r>
            <a:r>
              <a:rPr lang="nb-NO" sz="2400" b="1" dirty="0"/>
              <a:t>, </a:t>
            </a:r>
            <a:r>
              <a:rPr lang="nb-NO" sz="2000" dirty="0"/>
              <a:t>Einar Lier Madsen,  Opplevelser i nord</a:t>
            </a:r>
          </a:p>
          <a:p>
            <a:pPr marL="0" indent="0">
              <a:buNone/>
            </a:pPr>
            <a:r>
              <a:rPr lang="nb-NO" sz="2400" b="1" dirty="0"/>
              <a:t>Seksjon 1: NY FORSKNINGSBASERT KUNNSKAP FOR FRAMTIDSRETTET VERDISKAPING</a:t>
            </a:r>
          </a:p>
          <a:p>
            <a:r>
              <a:rPr lang="nb-NO" sz="2000" b="1" dirty="0">
                <a:hlinkClick r:id="rId3" action="ppaction://hlinkpres?slideindex=1&amp;slidetitle="/>
              </a:rPr>
              <a:t>Stortingsmelding om norsk reiselivspolitikk</a:t>
            </a:r>
            <a:r>
              <a:rPr lang="nb-NO" sz="2000" dirty="0"/>
              <a:t>, </a:t>
            </a:r>
            <a:r>
              <a:rPr lang="nb-NO" sz="1800" dirty="0" err="1"/>
              <a:t>Dilek</a:t>
            </a:r>
            <a:r>
              <a:rPr lang="nb-NO" sz="1800" dirty="0"/>
              <a:t> </a:t>
            </a:r>
            <a:r>
              <a:rPr lang="nb-NO" sz="1800" dirty="0" err="1"/>
              <a:t>Ayhan</a:t>
            </a:r>
            <a:r>
              <a:rPr lang="nb-NO" sz="1800" dirty="0"/>
              <a:t>, Statssekretær Nærings- og fiskeridepartementet</a:t>
            </a:r>
          </a:p>
          <a:p>
            <a:endParaRPr lang="nb-NO" sz="1800" dirty="0"/>
          </a:p>
          <a:p>
            <a:r>
              <a:rPr lang="nb-NO" sz="2000" b="1" dirty="0">
                <a:hlinkClick r:id="rId4" action="ppaction://hlinkpres?slideindex=1&amp;slidetitle="/>
              </a:rPr>
              <a:t>Forskning og innovasjon gjør forskjell</a:t>
            </a:r>
            <a:r>
              <a:rPr lang="nb-NO" sz="2000" dirty="0">
                <a:hlinkClick r:id="rId4" action="ppaction://hlinkpres?slideindex=1&amp;slidetitle="/>
              </a:rPr>
              <a:t>, </a:t>
            </a:r>
            <a:r>
              <a:rPr lang="nb-NO" sz="1800" dirty="0"/>
              <a:t>Elise Husum, Forskningsrådet</a:t>
            </a:r>
          </a:p>
          <a:p>
            <a:endParaRPr lang="nb-NO" sz="1800" dirty="0"/>
          </a:p>
          <a:p>
            <a:r>
              <a:rPr lang="nb-NO" sz="2000" b="1" dirty="0"/>
              <a:t>Innovasjon og entreprenørskap i opplevelsesbasert reiseliv</a:t>
            </a:r>
          </a:p>
          <a:p>
            <a:pPr lvl="1"/>
            <a:r>
              <a:rPr lang="nb-NO" sz="2000" b="1" dirty="0">
                <a:hlinkClick r:id="rId5" action="ppaction://hlinkpres?slideindex=1&amp;slidetitle="/>
              </a:rPr>
              <a:t>Innovasjon i opplevelsesbasert reiseliv</a:t>
            </a:r>
            <a:r>
              <a:rPr lang="nb-NO" sz="2000" dirty="0"/>
              <a:t>, </a:t>
            </a:r>
            <a:r>
              <a:rPr lang="nb-NO" sz="1800" dirty="0"/>
              <a:t>Dorthe Eide </a:t>
            </a:r>
          </a:p>
          <a:p>
            <a:pPr lvl="1"/>
            <a:r>
              <a:rPr lang="nb-NO" sz="2000" b="1" dirty="0">
                <a:hlinkClick r:id="rId6" action="ppaction://hlinkpres?slideindex=1&amp;slidetitle="/>
              </a:rPr>
              <a:t>Hvalsafari: Betydningen av kunnskap og verdier ved innovasjon</a:t>
            </a:r>
            <a:r>
              <a:rPr lang="nb-NO" sz="2000" dirty="0"/>
              <a:t>, </a:t>
            </a:r>
            <a:r>
              <a:rPr lang="nb-NO" sz="1800" dirty="0"/>
              <a:t>Hin </a:t>
            </a:r>
            <a:r>
              <a:rPr lang="nb-NO" sz="1800" dirty="0" err="1"/>
              <a:t>Horarau</a:t>
            </a:r>
            <a:r>
              <a:rPr lang="nb-NO" sz="1800" dirty="0"/>
              <a:t> </a:t>
            </a:r>
            <a:r>
              <a:rPr lang="nb-NO" sz="1800" dirty="0" err="1"/>
              <a:t>Heemstra</a:t>
            </a:r>
            <a:endParaRPr lang="nb-NO" sz="1800" dirty="0"/>
          </a:p>
          <a:p>
            <a:pPr lvl="1"/>
            <a:r>
              <a:rPr lang="nb-NO" sz="2000" b="1" dirty="0">
                <a:hlinkClick r:id="rId7" action="ppaction://hlinkpres?slideindex=1&amp;slidetitle="/>
              </a:rPr>
              <a:t>Entreprenørskap i opplevelsesnæringene</a:t>
            </a:r>
            <a:r>
              <a:rPr lang="nb-NO" sz="2000" dirty="0"/>
              <a:t>, </a:t>
            </a:r>
            <a:r>
              <a:rPr lang="nb-NO" sz="1800" dirty="0"/>
              <a:t>Elisabet Ljunggren</a:t>
            </a:r>
          </a:p>
        </p:txBody>
      </p:sp>
      <p:pic>
        <p:nvPicPr>
          <p:cNvPr id="5" name="Bilde 4" descr="OiN-Vertical3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27603" y="27384"/>
            <a:ext cx="1039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934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Sluttkonferanse </a:t>
            </a:r>
            <a:b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Opplevelser i nord</a:t>
            </a:r>
            <a:endParaRPr lang="nb-NO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92500"/>
          </a:bodyPr>
          <a:lstStyle/>
          <a:p>
            <a:r>
              <a:rPr lang="nb-NO" b="1" dirty="0"/>
              <a:t>Opplevelsesverdi – årsaker og konsekvenser</a:t>
            </a:r>
          </a:p>
          <a:p>
            <a:pPr lvl="1"/>
            <a:r>
              <a:rPr lang="nb-NO" b="1" dirty="0" err="1">
                <a:hlinkClick r:id="rId2" action="ppaction://hlinkpres?slideindex=1&amp;slidetitle="/>
              </a:rPr>
              <a:t>Samskaping</a:t>
            </a:r>
            <a:r>
              <a:rPr lang="nb-NO" b="1" dirty="0">
                <a:hlinkClick r:id="rId2" action="ppaction://hlinkpres?slideindex=1&amp;slidetitle="/>
              </a:rPr>
              <a:t> av verdifulle opplevelser</a:t>
            </a:r>
            <a:r>
              <a:rPr lang="nb-NO" b="1" dirty="0"/>
              <a:t>, </a:t>
            </a:r>
            <a:r>
              <a:rPr lang="nb-NO" dirty="0"/>
              <a:t>Nina Katrine Prebensen</a:t>
            </a:r>
          </a:p>
          <a:p>
            <a:pPr marL="457200" lvl="1" indent="0">
              <a:buNone/>
            </a:pPr>
            <a:endParaRPr lang="nb-NO" dirty="0"/>
          </a:p>
          <a:p>
            <a:pPr lvl="1"/>
            <a:r>
              <a:rPr lang="nb-NO" b="1" dirty="0">
                <a:hlinkClick r:id="rId3" action="ppaction://hlinkpres?slideindex=1&amp;slidetitle="/>
              </a:rPr>
              <a:t>Psykologi er med på reisen: Verdien av utforskende tanker, følelser og lyst</a:t>
            </a:r>
            <a:r>
              <a:rPr lang="nb-NO" b="1" dirty="0"/>
              <a:t>, </a:t>
            </a:r>
            <a:r>
              <a:rPr lang="nb-NO" dirty="0"/>
              <a:t>Tove Dahl, professor, UiT Norges arktiske universitet</a:t>
            </a:r>
          </a:p>
          <a:p>
            <a:pPr marL="457200" lvl="1" indent="0">
              <a:buNone/>
            </a:pPr>
            <a:endParaRPr lang="nb-NO" dirty="0"/>
          </a:p>
          <a:p>
            <a:pPr lvl="1"/>
            <a:r>
              <a:rPr lang="nb-NO" b="1" dirty="0">
                <a:hlinkClick r:id="rId4" action="ppaction://hlinkpres?slideindex=1&amp;slidetitle="/>
              </a:rPr>
              <a:t>Besøksattraksjoner som opplevelsesprodukter</a:t>
            </a:r>
            <a:r>
              <a:rPr lang="nb-NO" dirty="0"/>
              <a:t>, Øystein Jensen, professor, Nord universitet/</a:t>
            </a:r>
            <a:r>
              <a:rPr lang="nb-NO" dirty="0" err="1"/>
              <a:t>UiS</a:t>
            </a:r>
            <a:r>
              <a:rPr lang="nb-NO" dirty="0"/>
              <a:t>.</a:t>
            </a:r>
            <a:endParaRPr lang="nb-NO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Bilde 4" descr="OiN-Vertical3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7603" y="27384"/>
            <a:ext cx="1039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87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6768752" cy="507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Sluttkonferanse </a:t>
            </a:r>
            <a:b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Opplevelser i nord</a:t>
            </a:r>
            <a:endParaRPr lang="nb-NO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     </a:t>
            </a:r>
            <a:r>
              <a:rPr lang="nb-NO" sz="5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Lunsj!</a:t>
            </a:r>
          </a:p>
          <a:p>
            <a:pPr marL="457200" lvl="1" indent="0">
              <a:buNone/>
            </a:pPr>
            <a:endParaRPr lang="nb-NO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Bilde 4" descr="OiN-Vertical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7603" y="27384"/>
            <a:ext cx="1039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92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Sluttkonferanse </a:t>
            </a:r>
            <a:b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Opplevelser i nord</a:t>
            </a:r>
            <a:endParaRPr lang="nb-NO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Seksjon II- FORSKNING</a:t>
            </a:r>
          </a:p>
          <a:p>
            <a:pPr marL="0" indent="0">
              <a:buNone/>
            </a:pPr>
            <a:endParaRPr lang="nb-NO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 action="ppaction://hlinkfile"/>
              </a:rPr>
              <a:t>Samarbeid mellom næring og forskning er nødvendig</a:t>
            </a:r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Geir Martin, XXL Lofoten</a:t>
            </a:r>
          </a:p>
          <a:p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 action="ppaction://hlinkpres?slideindex=1&amp;slidetitle="/>
              </a:rPr>
              <a:t>Opplevelsesfokus og mer kunnskap er nøkler</a:t>
            </a:r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Trond Øverås, </a:t>
            </a:r>
            <a:r>
              <a:rPr lang="nb-NO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NordNorsk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Reiseliv as</a:t>
            </a:r>
          </a:p>
          <a:p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 action="ppaction://hlinkpres?slideindex=1&amp;slidetitle="/>
              </a:rPr>
              <a:t>Slik kan forskningsbasert kunnskap brukes i næringsutvikling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Hanne Østerdal, Nordland Fylkeskommune</a:t>
            </a:r>
            <a:endParaRPr lang="nb-NO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Bilde 4" descr="OiN-Vertical3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7603" y="27384"/>
            <a:ext cx="1039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97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Sluttkonferanse </a:t>
            </a:r>
            <a:b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b-NO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Opplevelser i nord</a:t>
            </a:r>
            <a:endParaRPr lang="nb-NO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Seksjon III – DEBATT: NORSK REISELIV – EN KUNNSKAPSBASERT FRAMTIDSNÆRING I ALLE LANDETS FYLKER</a:t>
            </a:r>
            <a:endParaRPr lang="nb-NO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b-NO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Debattleder</a:t>
            </a:r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Christine </a:t>
            </a:r>
            <a:r>
              <a:rPr lang="nb-NO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Baglo</a:t>
            </a:r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Dagsavisen</a:t>
            </a:r>
          </a:p>
          <a:p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Geir Martin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daglig leder, </a:t>
            </a:r>
            <a:r>
              <a:rPr lang="nb-NO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XXLofoten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Hanne Østerdal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nærings- og utviklingssjef, Nordland fylkeskommune</a:t>
            </a:r>
          </a:p>
          <a:p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Åsmund Prytz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politisk rådgiver, Venstres gruppesekretariat, Stortinget </a:t>
            </a:r>
          </a:p>
          <a:p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Camilla Lee </a:t>
            </a:r>
            <a:r>
              <a:rPr lang="nb-NO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Maana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rådgiver, LO </a:t>
            </a:r>
          </a:p>
          <a:p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Sigrid Helland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fagsjef, Virke </a:t>
            </a:r>
          </a:p>
          <a:p>
            <a:r>
              <a:rPr lang="nb-NO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Nina. K. Prebensen</a:t>
            </a:r>
            <a:r>
              <a:rPr lang="nb-NO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professor, UiT/ Opplevelser i nord</a:t>
            </a:r>
          </a:p>
          <a:p>
            <a:pPr marL="0" indent="0">
              <a:buNone/>
            </a:pPr>
            <a:endParaRPr lang="nb-NO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Bilde 4" descr="OiN-Vertical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7603" y="27384"/>
            <a:ext cx="1039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073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5130</TotalTime>
  <Words>229</Words>
  <Application>Microsoft Office PowerPoint</Application>
  <PresentationFormat>Skjermfremvisning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Sluttkonferanse  Opplevelser i nord</vt:lpstr>
      <vt:lpstr>Sluttkonferanse  Opplevelser i nord</vt:lpstr>
      <vt:lpstr>Sluttkonferanse  Opplevelser i nord</vt:lpstr>
      <vt:lpstr>Sluttkonferanse  Opplevelser i nord</vt:lpstr>
      <vt:lpstr>Sluttkonferanse  Opplevelser i nord</vt:lpstr>
      <vt:lpstr>Sluttkonferanse  Opplevelser i nord</vt:lpstr>
    </vt:vector>
  </TitlesOfParts>
  <Company>Nordlandsforskning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Einar Lier Madsen</dc:creator>
  <cp:lastModifiedBy>Anne Solheim</cp:lastModifiedBy>
  <cp:revision>146</cp:revision>
  <dcterms:created xsi:type="dcterms:W3CDTF">2014-09-13T13:05:34Z</dcterms:created>
  <dcterms:modified xsi:type="dcterms:W3CDTF">2017-05-15T06:24:21Z</dcterms:modified>
</cp:coreProperties>
</file>